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notesMasterIdLst>
    <p:notesMasterId r:id="rId10"/>
  </p:notesMasterIdLst>
  <p:sldIdLst>
    <p:sldId id="256" r:id="rId2"/>
    <p:sldId id="257" r:id="rId3"/>
    <p:sldId id="267" r:id="rId4"/>
    <p:sldId id="265" r:id="rId5"/>
    <p:sldId id="264" r:id="rId6"/>
    <p:sldId id="259" r:id="rId7"/>
    <p:sldId id="269" r:id="rId8"/>
    <p:sldId id="268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7AF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145A24-8124-46BD-8C74-F9805E58327A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D3BF4-C856-4690-9F2C-BAA4FE743FA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6729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Seguridad vial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mtClean="0"/>
              <a:t>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30245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C8CB3-BFCD-4207-9B55-7B73E5637D8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8748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C8CB3-BFCD-4207-9B55-7B73E5637D8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7225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C8CB3-BFCD-4207-9B55-7B73E5637D8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56944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C8CB3-BFCD-4207-9B55-7B73E5637D8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1368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C8CB3-BFCD-4207-9B55-7B73E5637D8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7068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C8CB3-BFCD-4207-9B55-7B73E5637D8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8345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C8CB3-BFCD-4207-9B55-7B73E5637D8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946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C8CB3-BFCD-4207-9B55-7B73E5637D8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0459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C8CB3-BFCD-4207-9B55-7B73E5637D8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2780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C8CB3-BFCD-4207-9B55-7B73E5637D8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6642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EF318-7346-4102-8304-23002967FD58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C8CB3-BFCD-4207-9B55-7B73E5637D8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0156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3.mov"/><Relationship Id="rId7" Type="http://schemas.openxmlformats.org/officeDocument/2006/relationships/image" Target="../media/image5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3.mov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940" y="0"/>
            <a:ext cx="6322060" cy="632206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586337" y="655977"/>
            <a:ext cx="8627543" cy="3076804"/>
          </a:xfrm>
        </p:spPr>
        <p:txBody>
          <a:bodyPr>
            <a:normAutofit/>
          </a:bodyPr>
          <a:lstStyle/>
          <a:p>
            <a:r>
              <a:rPr lang="es-ES" sz="7200" b="1" cap="none" dirty="0">
                <a:latin typeface="Century Gothic" panose="020B0502020202020204" pitchFamily="34" charset="0"/>
              </a:rPr>
              <a:t>E</a:t>
            </a:r>
            <a:r>
              <a:rPr lang="es-ES" sz="7200" b="1" cap="none" dirty="0" smtClean="0">
                <a:latin typeface="Century Gothic" panose="020B0502020202020204" pitchFamily="34" charset="0"/>
              </a:rPr>
              <a:t>n la carretera cabemos </a:t>
            </a:r>
            <a:br>
              <a:rPr lang="es-ES" sz="7200" b="1" cap="none" dirty="0" smtClean="0">
                <a:latin typeface="Century Gothic" panose="020B0502020202020204" pitchFamily="34" charset="0"/>
              </a:rPr>
            </a:br>
            <a:r>
              <a:rPr lang="es-ES" sz="7200" b="1" cap="none" dirty="0" smtClean="0">
                <a:latin typeface="Century Gothic" panose="020B0502020202020204" pitchFamily="34" charset="0"/>
              </a:rPr>
              <a:t>todos</a:t>
            </a:r>
            <a:endParaRPr lang="es-ES" sz="7200" b="1" cap="none" dirty="0">
              <a:latin typeface="Century Gothic" panose="020B0502020202020204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698171" y="4473422"/>
            <a:ext cx="50469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b="1" i="1" u="sng" dirty="0" err="1" smtClean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rPr>
              <a:t>NgLab</a:t>
            </a:r>
            <a:endParaRPr lang="es-ES" sz="6600" b="1" i="1" u="sng" dirty="0">
              <a:solidFill>
                <a:schemeClr val="accent6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918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4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mtClean="0"/>
              <a:t> </a:t>
            </a:r>
          </a:p>
          <a:p>
            <a:endParaRPr lang="es-ES" smtClean="0"/>
          </a:p>
          <a:p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171418" y="4339883"/>
            <a:ext cx="4782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dirty="0" smtClean="0">
                <a:latin typeface="Century Gothic" panose="020B0502020202020204" pitchFamily="34" charset="0"/>
              </a:rPr>
              <a:t> </a:t>
            </a:r>
            <a:endParaRPr lang="es-ES" sz="3600" b="1" dirty="0">
              <a:latin typeface="Century Gothic" panose="020B0502020202020204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7409338" y="2603306"/>
            <a:ext cx="4782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sz="3600" b="1" dirty="0">
              <a:latin typeface="Century Gothic" panose="020B0502020202020204" pitchFamily="34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0" y="2603306"/>
            <a:ext cx="4782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sz="3600" b="1" dirty="0" smtClean="0">
              <a:latin typeface="Century Gothic" panose="020B0502020202020204" pitchFamily="34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7409338" y="4339883"/>
            <a:ext cx="4782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sz="3600" b="1" dirty="0">
              <a:latin typeface="Century Gothic" panose="020B0502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97" y="378823"/>
            <a:ext cx="10765891" cy="598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249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4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03298" y="3249637"/>
            <a:ext cx="5289540" cy="2180493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5100" dirty="0" smtClean="0"/>
              <a:t> </a:t>
            </a:r>
            <a:endParaRPr lang="es-ES" sz="5100" dirty="0"/>
          </a:p>
          <a:p>
            <a:endParaRPr lang="es-ES" dirty="0" smtClean="0"/>
          </a:p>
          <a:p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171418" y="4339883"/>
            <a:ext cx="4782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dirty="0" smtClean="0">
                <a:latin typeface="Century Gothic" panose="020B0502020202020204" pitchFamily="34" charset="0"/>
              </a:rPr>
              <a:t> </a:t>
            </a:r>
            <a:endParaRPr lang="es-ES" sz="3600" b="1" dirty="0">
              <a:latin typeface="Century Gothic" panose="020B0502020202020204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7409338" y="2603306"/>
            <a:ext cx="4782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sz="3600" b="1" dirty="0">
              <a:latin typeface="Century Gothic" panose="020B0502020202020204" pitchFamily="34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0" y="2603306"/>
            <a:ext cx="4782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sz="3600" b="1" dirty="0" smtClean="0">
              <a:latin typeface="Century Gothic" panose="020B0502020202020204" pitchFamily="34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7409338" y="4339883"/>
            <a:ext cx="4782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sz="3600" b="1" dirty="0">
              <a:latin typeface="Century Gothic" panose="020B0502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97" y="378823"/>
            <a:ext cx="10765891" cy="5982788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3024888" y="1172145"/>
            <a:ext cx="696819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800" b="1" dirty="0" smtClean="0">
                <a:solidFill>
                  <a:srgbClr val="C00000"/>
                </a:solidFill>
              </a:rPr>
              <a:t>EN LO QUE LLEVAMOS       DE 2017</a:t>
            </a:r>
            <a:endParaRPr lang="es-ES" sz="8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073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4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03298" y="3249637"/>
            <a:ext cx="5289540" cy="2180493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5100" dirty="0" smtClean="0"/>
              <a:t> </a:t>
            </a:r>
            <a:endParaRPr lang="es-ES" sz="5100" dirty="0"/>
          </a:p>
          <a:p>
            <a:endParaRPr lang="es-ES" dirty="0" smtClean="0"/>
          </a:p>
          <a:p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1382449" y="4544311"/>
            <a:ext cx="92207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dirty="0" smtClean="0">
                <a:latin typeface="Century Gothic" panose="020B0502020202020204" pitchFamily="34" charset="0"/>
              </a:rPr>
              <a:t>Futuro = Ciclista controla la calzada</a:t>
            </a:r>
            <a:endParaRPr lang="es-ES" sz="3600" b="1" dirty="0">
              <a:latin typeface="Century Gothic" panose="020B0502020202020204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3095897" y="3390855"/>
            <a:ext cx="507402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4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¿Tiene solución?</a:t>
            </a:r>
            <a:endParaRPr lang="es-E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2338251" y="683066"/>
            <a:ext cx="70147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dirty="0" smtClean="0">
                <a:latin typeface="Century Gothic" panose="020B0502020202020204" pitchFamily="34" charset="0"/>
              </a:rPr>
              <a:t>Cada año mueren varios ciclistas en las carreteras  </a:t>
            </a:r>
            <a:endParaRPr lang="es-ES" sz="3600" b="1" dirty="0" smtClean="0">
              <a:latin typeface="Century Gothic" panose="020B0502020202020204" pitchFamily="34" charset="0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796834" y="2263054"/>
            <a:ext cx="100453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dirty="0" smtClean="0">
                <a:latin typeface="Century Gothic" panose="020B0502020202020204" pitchFamily="34" charset="0"/>
              </a:rPr>
              <a:t>Actualidad = Automóvil controla la calzada</a:t>
            </a:r>
            <a:endParaRPr lang="es-ES" sz="3600" b="1" dirty="0">
              <a:latin typeface="Century Gothic" panose="020B0502020202020204" pitchFamily="34" charset="0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1382448" y="5411208"/>
            <a:ext cx="92207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dirty="0" smtClean="0">
                <a:latin typeface="Century Gothic" panose="020B0502020202020204" pitchFamily="34" charset="0"/>
              </a:rPr>
              <a:t>		Nuevas tecnologías</a:t>
            </a:r>
            <a:endParaRPr lang="es-ES" sz="36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588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4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343378" y="4986214"/>
            <a:ext cx="5289540" cy="795662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5100" dirty="0" smtClean="0"/>
              <a:t> </a:t>
            </a:r>
            <a:endParaRPr lang="es-ES" sz="5100" dirty="0"/>
          </a:p>
          <a:p>
            <a:endParaRPr lang="es-ES" dirty="0" smtClean="0"/>
          </a:p>
          <a:p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275921" y="4870547"/>
            <a:ext cx="115590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dirty="0" smtClean="0">
                <a:latin typeface="Century Gothic" panose="020B0502020202020204" pitchFamily="34" charset="0"/>
              </a:rPr>
              <a:t>OBJETIVO : automóvil </a:t>
            </a:r>
            <a:r>
              <a:rPr lang="es-ES" sz="3600" b="1" dirty="0">
                <a:latin typeface="Century Gothic" panose="020B0502020202020204" pitchFamily="34" charset="0"/>
              </a:rPr>
              <a:t>autónomo </a:t>
            </a:r>
            <a:r>
              <a:rPr lang="es-ES" sz="3600" b="1" dirty="0" smtClean="0">
                <a:latin typeface="Century Gothic" panose="020B0502020202020204" pitchFamily="34" charset="0"/>
              </a:rPr>
              <a:t>reconoce señales y reacciona positivamente.</a:t>
            </a:r>
            <a:endParaRPr lang="es-ES" sz="3600" b="1" dirty="0">
              <a:latin typeface="Century Gothic" panose="020B0502020202020204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1343378" y="2248041"/>
            <a:ext cx="4782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dirty="0" smtClean="0">
                <a:latin typeface="Century Gothic" panose="020B0502020202020204" pitchFamily="34" charset="0"/>
              </a:rPr>
              <a:t>- Tutorial</a:t>
            </a:r>
            <a:endParaRPr lang="es-ES" sz="3600" b="1" dirty="0">
              <a:latin typeface="Century Gothic" panose="020B0502020202020204" pitchFamily="34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656669" y="918197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4000" b="1" dirty="0" smtClean="0">
                <a:solidFill>
                  <a:srgbClr val="000000"/>
                </a:solidFill>
                <a:latin typeface="Century Gothic" panose="020B0502020202020204" pitchFamily="34" charset="0"/>
              </a:rPr>
              <a:t>Instruimos al ciclista con señas:</a:t>
            </a:r>
            <a:endParaRPr lang="es-ES" sz="4000" b="1" dirty="0" smtClean="0">
              <a:solidFill>
                <a:srgbClr val="00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1343378" y="3249637"/>
            <a:ext cx="4782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dirty="0" smtClean="0">
                <a:latin typeface="Century Gothic" panose="020B0502020202020204" pitchFamily="34" charset="0"/>
              </a:rPr>
              <a:t>- Test de practica</a:t>
            </a:r>
            <a:endParaRPr lang="es-ES" sz="36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626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43593" y="98288"/>
            <a:ext cx="7469778" cy="1325563"/>
          </a:xfrm>
        </p:spPr>
        <p:txBody>
          <a:bodyPr>
            <a:noAutofit/>
          </a:bodyPr>
          <a:lstStyle/>
          <a:p>
            <a:pPr algn="ctr"/>
            <a:r>
              <a:rPr lang="es-ES" sz="5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FUNCIONAMIENTO</a:t>
            </a:r>
            <a:r>
              <a:rPr lang="es-ES" sz="5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:</a:t>
            </a:r>
            <a:endParaRPr lang="es-ES" sz="5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ngla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90" y="1149531"/>
            <a:ext cx="12185510" cy="506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764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43593" y="98288"/>
            <a:ext cx="7469778" cy="1325563"/>
          </a:xfrm>
        </p:spPr>
        <p:txBody>
          <a:bodyPr>
            <a:noAutofit/>
          </a:bodyPr>
          <a:lstStyle/>
          <a:p>
            <a:pPr algn="ctr"/>
            <a:r>
              <a:rPr lang="es-ES" sz="5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Ejemplos de </a:t>
            </a:r>
            <a:r>
              <a:rPr lang="es-ES" sz="5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señas:</a:t>
            </a:r>
            <a:endParaRPr lang="es-ES" sz="5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IMG_680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0263" y="1619794"/>
            <a:ext cx="5381897" cy="4950822"/>
          </a:xfrm>
          <a:prstGeom prst="rect">
            <a:avLst/>
          </a:prstGeom>
        </p:spPr>
      </p:pic>
      <p:pic>
        <p:nvPicPr>
          <p:cNvPr id="5" name="IMG_6809.TRIM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00800" y="1691640"/>
            <a:ext cx="5512527" cy="487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06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75" y="229129"/>
            <a:ext cx="11194867" cy="614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93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486</TotalTime>
  <Words>69</Words>
  <Application>Microsoft Office PowerPoint</Application>
  <PresentationFormat>Panorámica</PresentationFormat>
  <Paragraphs>20</Paragraphs>
  <Slides>8</Slides>
  <Notes>0</Notes>
  <HiddenSlides>0</HiddenSlides>
  <MMClips>3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Century Gothic</vt:lpstr>
      <vt:lpstr>Tema de Office</vt:lpstr>
      <vt:lpstr>En la carretera cabemos  todos</vt:lpstr>
      <vt:lpstr>Presentación de PowerPoint</vt:lpstr>
      <vt:lpstr>Presentación de PowerPoint</vt:lpstr>
      <vt:lpstr>Presentación de PowerPoint</vt:lpstr>
      <vt:lpstr>Presentación de PowerPoint</vt:lpstr>
      <vt:lpstr>FUNCIONAMIENTO:</vt:lpstr>
      <vt:lpstr>Ejemplos de señas: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Seguridad vial</dc:title>
  <dc:creator>usuario</dc:creator>
  <cp:lastModifiedBy>usuario</cp:lastModifiedBy>
  <cp:revision>27</cp:revision>
  <dcterms:created xsi:type="dcterms:W3CDTF">2017-11-24T08:44:33Z</dcterms:created>
  <dcterms:modified xsi:type="dcterms:W3CDTF">2017-11-24T18:24:59Z</dcterms:modified>
</cp:coreProperties>
</file>

<file path=docProps/thumbnail.jpeg>
</file>